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288588" cy="1828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20" d="100"/>
          <a:sy n="20" d="100"/>
        </p:scale>
        <p:origin x="2784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644" y="2992968"/>
            <a:ext cx="8745300" cy="6366933"/>
          </a:xfrm>
        </p:spPr>
        <p:txBody>
          <a:bodyPr anchor="b"/>
          <a:lstStyle>
            <a:lvl1pPr algn="ctr">
              <a:defRPr sz="675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6074" y="9605435"/>
            <a:ext cx="7716441" cy="4415365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441" indent="0" algn="ctr">
              <a:buNone/>
              <a:defRPr sz="2250"/>
            </a:lvl2pPr>
            <a:lvl3pPr marL="1028883" indent="0" algn="ctr">
              <a:buNone/>
              <a:defRPr sz="2025"/>
            </a:lvl3pPr>
            <a:lvl4pPr marL="1543324" indent="0" algn="ctr">
              <a:buNone/>
              <a:defRPr sz="1800"/>
            </a:lvl4pPr>
            <a:lvl5pPr marL="2057766" indent="0" algn="ctr">
              <a:buNone/>
              <a:defRPr sz="1800"/>
            </a:lvl5pPr>
            <a:lvl6pPr marL="2572207" indent="0" algn="ctr">
              <a:buNone/>
              <a:defRPr sz="1800"/>
            </a:lvl6pPr>
            <a:lvl7pPr marL="3086649" indent="0" algn="ctr">
              <a:buNone/>
              <a:defRPr sz="1800"/>
            </a:lvl7pPr>
            <a:lvl8pPr marL="3601090" indent="0" algn="ctr">
              <a:buNone/>
              <a:defRPr sz="1800"/>
            </a:lvl8pPr>
            <a:lvl9pPr marL="4115532" indent="0" algn="ctr">
              <a:buNone/>
              <a:defRPr sz="18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7C583-6E06-4D56-BA24-F51104CD4C98}" type="datetimeFigureOut">
              <a:rPr lang="es-MX" smtClean="0"/>
              <a:t>26/06/2026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B743-CAE7-4F71-AC29-B566E11D340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8789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7C583-6E06-4D56-BA24-F51104CD4C98}" type="datetimeFigureOut">
              <a:rPr lang="es-MX" smtClean="0"/>
              <a:t>26/06/2026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B743-CAE7-4F71-AC29-B566E11D340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75071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2771" y="973667"/>
            <a:ext cx="2218477" cy="1549823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341" y="973667"/>
            <a:ext cx="6526823" cy="1549823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7C583-6E06-4D56-BA24-F51104CD4C98}" type="datetimeFigureOut">
              <a:rPr lang="es-MX" smtClean="0"/>
              <a:t>26/06/2026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B743-CAE7-4F71-AC29-B566E11D340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6805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7C583-6E06-4D56-BA24-F51104CD4C98}" type="datetimeFigureOut">
              <a:rPr lang="es-MX" smtClean="0"/>
              <a:t>26/06/2026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B743-CAE7-4F71-AC29-B566E11D340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58495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982" y="4559305"/>
            <a:ext cx="8873907" cy="7607299"/>
          </a:xfrm>
        </p:spPr>
        <p:txBody>
          <a:bodyPr anchor="b"/>
          <a:lstStyle>
            <a:lvl1pPr>
              <a:defRPr sz="675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982" y="12238572"/>
            <a:ext cx="8873907" cy="4000499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1pPr>
            <a:lvl2pPr marL="514441" indent="0">
              <a:buNone/>
              <a:defRPr sz="2250">
                <a:solidFill>
                  <a:schemeClr val="tx1">
                    <a:tint val="82000"/>
                  </a:schemeClr>
                </a:solidFill>
              </a:defRPr>
            </a:lvl2pPr>
            <a:lvl3pPr marL="1028883" indent="0">
              <a:buNone/>
              <a:defRPr sz="2025">
                <a:solidFill>
                  <a:schemeClr val="tx1">
                    <a:tint val="82000"/>
                  </a:schemeClr>
                </a:solidFill>
              </a:defRPr>
            </a:lvl3pPr>
            <a:lvl4pPr marL="1543324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4pPr>
            <a:lvl5pPr marL="2057766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5pPr>
            <a:lvl6pPr marL="2572207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6pPr>
            <a:lvl7pPr marL="3086649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7pPr>
            <a:lvl8pPr marL="360109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8pPr>
            <a:lvl9pPr marL="4115532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7C583-6E06-4D56-BA24-F51104CD4C98}" type="datetimeFigureOut">
              <a:rPr lang="es-MX" smtClean="0"/>
              <a:t>26/06/2026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B743-CAE7-4F71-AC29-B566E11D340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01754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340" y="4868333"/>
            <a:ext cx="4372650" cy="1160356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8598" y="4868333"/>
            <a:ext cx="4372650" cy="1160356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7C583-6E06-4D56-BA24-F51104CD4C98}" type="datetimeFigureOut">
              <a:rPr lang="es-MX" smtClean="0"/>
              <a:t>26/06/2026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B743-CAE7-4F71-AC29-B566E11D340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64138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681" y="973671"/>
            <a:ext cx="8873907" cy="353483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682" y="4483101"/>
            <a:ext cx="4352554" cy="2197099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441" indent="0">
              <a:buNone/>
              <a:defRPr sz="2250" b="1"/>
            </a:lvl2pPr>
            <a:lvl3pPr marL="1028883" indent="0">
              <a:buNone/>
              <a:defRPr sz="2025" b="1"/>
            </a:lvl3pPr>
            <a:lvl4pPr marL="1543324" indent="0">
              <a:buNone/>
              <a:defRPr sz="1800" b="1"/>
            </a:lvl4pPr>
            <a:lvl5pPr marL="2057766" indent="0">
              <a:buNone/>
              <a:defRPr sz="1800" b="1"/>
            </a:lvl5pPr>
            <a:lvl6pPr marL="2572207" indent="0">
              <a:buNone/>
              <a:defRPr sz="1800" b="1"/>
            </a:lvl6pPr>
            <a:lvl7pPr marL="3086649" indent="0">
              <a:buNone/>
              <a:defRPr sz="1800" b="1"/>
            </a:lvl7pPr>
            <a:lvl8pPr marL="3601090" indent="0">
              <a:buNone/>
              <a:defRPr sz="1800" b="1"/>
            </a:lvl8pPr>
            <a:lvl9pPr marL="4115532" indent="0">
              <a:buNone/>
              <a:defRPr sz="18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682" y="6680200"/>
            <a:ext cx="4352554" cy="982556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8598" y="4483101"/>
            <a:ext cx="4373990" cy="2197099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441" indent="0">
              <a:buNone/>
              <a:defRPr sz="2250" b="1"/>
            </a:lvl2pPr>
            <a:lvl3pPr marL="1028883" indent="0">
              <a:buNone/>
              <a:defRPr sz="2025" b="1"/>
            </a:lvl3pPr>
            <a:lvl4pPr marL="1543324" indent="0">
              <a:buNone/>
              <a:defRPr sz="1800" b="1"/>
            </a:lvl4pPr>
            <a:lvl5pPr marL="2057766" indent="0">
              <a:buNone/>
              <a:defRPr sz="1800" b="1"/>
            </a:lvl5pPr>
            <a:lvl6pPr marL="2572207" indent="0">
              <a:buNone/>
              <a:defRPr sz="1800" b="1"/>
            </a:lvl6pPr>
            <a:lvl7pPr marL="3086649" indent="0">
              <a:buNone/>
              <a:defRPr sz="1800" b="1"/>
            </a:lvl7pPr>
            <a:lvl8pPr marL="3601090" indent="0">
              <a:buNone/>
              <a:defRPr sz="1800" b="1"/>
            </a:lvl8pPr>
            <a:lvl9pPr marL="4115532" indent="0">
              <a:buNone/>
              <a:defRPr sz="18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8598" y="6680200"/>
            <a:ext cx="4373990" cy="982556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7C583-6E06-4D56-BA24-F51104CD4C98}" type="datetimeFigureOut">
              <a:rPr lang="es-MX" smtClean="0"/>
              <a:t>26/06/2026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B743-CAE7-4F71-AC29-B566E11D340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59314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7C583-6E06-4D56-BA24-F51104CD4C98}" type="datetimeFigureOut">
              <a:rPr lang="es-MX" smtClean="0"/>
              <a:t>26/06/2026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B743-CAE7-4F71-AC29-B566E11D340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33625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7C583-6E06-4D56-BA24-F51104CD4C98}" type="datetimeFigureOut">
              <a:rPr lang="es-MX" smtClean="0"/>
              <a:t>26/06/2026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B743-CAE7-4F71-AC29-B566E11D340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15537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681" y="1219200"/>
            <a:ext cx="3318337" cy="4267200"/>
          </a:xfrm>
        </p:spPr>
        <p:txBody>
          <a:bodyPr anchor="b"/>
          <a:lstStyle>
            <a:lvl1pPr>
              <a:defRPr sz="360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990" y="2633138"/>
            <a:ext cx="5208598" cy="12996333"/>
          </a:xfrm>
        </p:spPr>
        <p:txBody>
          <a:bodyPr/>
          <a:lstStyle>
            <a:lvl1pPr>
              <a:defRPr sz="3601"/>
            </a:lvl1pPr>
            <a:lvl2pPr>
              <a:defRPr sz="3151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681" y="5486400"/>
            <a:ext cx="3318337" cy="10164235"/>
          </a:xfrm>
        </p:spPr>
        <p:txBody>
          <a:bodyPr/>
          <a:lstStyle>
            <a:lvl1pPr marL="0" indent="0">
              <a:buNone/>
              <a:defRPr sz="1800"/>
            </a:lvl1pPr>
            <a:lvl2pPr marL="514441" indent="0">
              <a:buNone/>
              <a:defRPr sz="1575"/>
            </a:lvl2pPr>
            <a:lvl3pPr marL="1028883" indent="0">
              <a:buNone/>
              <a:defRPr sz="1350"/>
            </a:lvl3pPr>
            <a:lvl4pPr marL="1543324" indent="0">
              <a:buNone/>
              <a:defRPr sz="1125"/>
            </a:lvl4pPr>
            <a:lvl5pPr marL="2057766" indent="0">
              <a:buNone/>
              <a:defRPr sz="1125"/>
            </a:lvl5pPr>
            <a:lvl6pPr marL="2572207" indent="0">
              <a:buNone/>
              <a:defRPr sz="1125"/>
            </a:lvl6pPr>
            <a:lvl7pPr marL="3086649" indent="0">
              <a:buNone/>
              <a:defRPr sz="1125"/>
            </a:lvl7pPr>
            <a:lvl8pPr marL="3601090" indent="0">
              <a:buNone/>
              <a:defRPr sz="1125"/>
            </a:lvl8pPr>
            <a:lvl9pPr marL="4115532" indent="0">
              <a:buNone/>
              <a:defRPr sz="1125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7C583-6E06-4D56-BA24-F51104CD4C98}" type="datetimeFigureOut">
              <a:rPr lang="es-MX" smtClean="0"/>
              <a:t>26/06/2026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B743-CAE7-4F71-AC29-B566E11D340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60917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681" y="1219200"/>
            <a:ext cx="3318337" cy="4267200"/>
          </a:xfrm>
        </p:spPr>
        <p:txBody>
          <a:bodyPr anchor="b"/>
          <a:lstStyle>
            <a:lvl1pPr>
              <a:defRPr sz="360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990" y="2633138"/>
            <a:ext cx="5208598" cy="12996333"/>
          </a:xfrm>
        </p:spPr>
        <p:txBody>
          <a:bodyPr anchor="t"/>
          <a:lstStyle>
            <a:lvl1pPr marL="0" indent="0">
              <a:buNone/>
              <a:defRPr sz="3601"/>
            </a:lvl1pPr>
            <a:lvl2pPr marL="514441" indent="0">
              <a:buNone/>
              <a:defRPr sz="3151"/>
            </a:lvl2pPr>
            <a:lvl3pPr marL="1028883" indent="0">
              <a:buNone/>
              <a:defRPr sz="2700"/>
            </a:lvl3pPr>
            <a:lvl4pPr marL="1543324" indent="0">
              <a:buNone/>
              <a:defRPr sz="2250"/>
            </a:lvl4pPr>
            <a:lvl5pPr marL="2057766" indent="0">
              <a:buNone/>
              <a:defRPr sz="2250"/>
            </a:lvl5pPr>
            <a:lvl6pPr marL="2572207" indent="0">
              <a:buNone/>
              <a:defRPr sz="2250"/>
            </a:lvl6pPr>
            <a:lvl7pPr marL="3086649" indent="0">
              <a:buNone/>
              <a:defRPr sz="2250"/>
            </a:lvl7pPr>
            <a:lvl8pPr marL="3601090" indent="0">
              <a:buNone/>
              <a:defRPr sz="2250"/>
            </a:lvl8pPr>
            <a:lvl9pPr marL="4115532" indent="0">
              <a:buNone/>
              <a:defRPr sz="225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681" y="5486400"/>
            <a:ext cx="3318337" cy="10164235"/>
          </a:xfrm>
        </p:spPr>
        <p:txBody>
          <a:bodyPr/>
          <a:lstStyle>
            <a:lvl1pPr marL="0" indent="0">
              <a:buNone/>
              <a:defRPr sz="1800"/>
            </a:lvl1pPr>
            <a:lvl2pPr marL="514441" indent="0">
              <a:buNone/>
              <a:defRPr sz="1575"/>
            </a:lvl2pPr>
            <a:lvl3pPr marL="1028883" indent="0">
              <a:buNone/>
              <a:defRPr sz="1350"/>
            </a:lvl3pPr>
            <a:lvl4pPr marL="1543324" indent="0">
              <a:buNone/>
              <a:defRPr sz="1125"/>
            </a:lvl4pPr>
            <a:lvl5pPr marL="2057766" indent="0">
              <a:buNone/>
              <a:defRPr sz="1125"/>
            </a:lvl5pPr>
            <a:lvl6pPr marL="2572207" indent="0">
              <a:buNone/>
              <a:defRPr sz="1125"/>
            </a:lvl6pPr>
            <a:lvl7pPr marL="3086649" indent="0">
              <a:buNone/>
              <a:defRPr sz="1125"/>
            </a:lvl7pPr>
            <a:lvl8pPr marL="3601090" indent="0">
              <a:buNone/>
              <a:defRPr sz="1125"/>
            </a:lvl8pPr>
            <a:lvl9pPr marL="4115532" indent="0">
              <a:buNone/>
              <a:defRPr sz="1125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7C583-6E06-4D56-BA24-F51104CD4C98}" type="datetimeFigureOut">
              <a:rPr lang="es-MX" smtClean="0"/>
              <a:t>26/06/2026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7B743-CAE7-4F71-AC29-B566E11D340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28584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341" y="973671"/>
            <a:ext cx="8873907" cy="35348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341" y="4868333"/>
            <a:ext cx="8873907" cy="11603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341" y="16950271"/>
            <a:ext cx="2314932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E7C583-6E06-4D56-BA24-F51104CD4C98}" type="datetimeFigureOut">
              <a:rPr lang="es-MX" smtClean="0"/>
              <a:t>26/06/2026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8095" y="16950271"/>
            <a:ext cx="3472398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6315" y="16950271"/>
            <a:ext cx="2314932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F7B743-CAE7-4F71-AC29-B566E11D340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84135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28883" rtl="0" eaLnBrk="1" latinLnBrk="0" hangingPunct="1">
        <a:lnSpc>
          <a:spcPct val="90000"/>
        </a:lnSpc>
        <a:spcBef>
          <a:spcPct val="0"/>
        </a:spcBef>
        <a:buNone/>
        <a:defRPr sz="49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221" indent="-257221" algn="l" defTabSz="1028883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1" kern="1200">
          <a:solidFill>
            <a:schemeClr val="tx1"/>
          </a:solidFill>
          <a:latin typeface="+mn-lt"/>
          <a:ea typeface="+mn-ea"/>
          <a:cs typeface="+mn-cs"/>
        </a:defRPr>
      </a:lvl1pPr>
      <a:lvl2pPr marL="771662" indent="-257221" algn="l" defTabSz="1028883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6104" indent="-257221" algn="l" defTabSz="1028883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545" indent="-257221" algn="l" defTabSz="1028883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986" indent="-257221" algn="l" defTabSz="1028883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9428" indent="-257221" algn="l" defTabSz="1028883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869" indent="-257221" algn="l" defTabSz="1028883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8311" indent="-257221" algn="l" defTabSz="1028883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2752" indent="-257221" algn="l" defTabSz="1028883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88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441" algn="l" defTabSz="102888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883" algn="l" defTabSz="102888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324" algn="l" defTabSz="102888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766" algn="l" defTabSz="102888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2207" algn="l" defTabSz="102888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649" algn="l" defTabSz="102888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1090" algn="l" defTabSz="102888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5532" algn="l" defTabSz="1028883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 descr="Imagen que contiene Forma&#10;&#10;El contenido generado por IA puede ser incorrecto.">
            <a:extLst>
              <a:ext uri="{FF2B5EF4-FFF2-40B4-BE49-F238E27FC236}">
                <a16:creationId xmlns:a16="http://schemas.microsoft.com/office/drawing/2014/main" id="{5C998A37-D356-E798-0494-452BBEEDFF2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" y="0"/>
            <a:ext cx="10287000" cy="1828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EB159AA2-5B10-DAA9-CD58-D959B5EEBC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1644" y="4138863"/>
            <a:ext cx="8745300" cy="5221038"/>
          </a:xfrm>
        </p:spPr>
        <p:txBody>
          <a:bodyPr>
            <a:normAutofit/>
          </a:bodyPr>
          <a:lstStyle/>
          <a:p>
            <a:pPr algn="l"/>
            <a:r>
              <a:rPr lang="es-419" sz="2800" u="sng" dirty="0"/>
              <a:t>El cartel deberá incluir:</a:t>
            </a:r>
            <a:br>
              <a:rPr lang="es-MX" sz="2800" dirty="0"/>
            </a:br>
            <a:r>
              <a:rPr lang="es-419" sz="2800" dirty="0"/>
              <a:t> </a:t>
            </a:r>
            <a:br>
              <a:rPr lang="es-MX" sz="2800" dirty="0"/>
            </a:br>
            <a:r>
              <a:rPr lang="es-419" sz="2800" dirty="0"/>
              <a:t>Título</a:t>
            </a:r>
            <a:br>
              <a:rPr lang="es-MX" sz="2800" dirty="0"/>
            </a:br>
            <a:r>
              <a:rPr lang="es-419" sz="2800" dirty="0"/>
              <a:t>Autores e instituciones</a:t>
            </a:r>
            <a:br>
              <a:rPr lang="es-MX" sz="2800" dirty="0"/>
            </a:br>
            <a:r>
              <a:rPr lang="es-419" sz="2800" dirty="0"/>
              <a:t>Introducción</a:t>
            </a:r>
            <a:br>
              <a:rPr lang="es-MX" sz="2800" dirty="0"/>
            </a:br>
            <a:r>
              <a:rPr lang="es-419" sz="2800" dirty="0"/>
              <a:t>Desarrollo del caso o metodología</a:t>
            </a:r>
            <a:br>
              <a:rPr lang="es-MX" sz="2800" dirty="0"/>
            </a:br>
            <a:r>
              <a:rPr lang="es-419" sz="2800" dirty="0"/>
              <a:t>Resultados</a:t>
            </a:r>
            <a:br>
              <a:rPr lang="es-MX" sz="2800" dirty="0"/>
            </a:br>
            <a:r>
              <a:rPr lang="es-419" sz="2800" dirty="0"/>
              <a:t>Conclusiones</a:t>
            </a:r>
            <a:br>
              <a:rPr lang="es-MX" sz="2800" dirty="0"/>
            </a:br>
            <a:r>
              <a:rPr lang="es-419" sz="2800" dirty="0"/>
              <a:t>Imágenes, figuras y/o tablas correspondientes</a:t>
            </a:r>
            <a:br>
              <a:rPr lang="es-MX" sz="2800" dirty="0"/>
            </a:br>
            <a:r>
              <a:rPr lang="es-419" sz="2800" dirty="0"/>
              <a:t>Bibliografía en formato Vancouver</a:t>
            </a:r>
            <a:br>
              <a:rPr lang="es-419" sz="2800" dirty="0"/>
            </a:br>
            <a:br>
              <a:rPr lang="es-MX" sz="2800" dirty="0"/>
            </a:b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26330882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41</Words>
  <Application>Microsoft Office PowerPoint</Application>
  <PresentationFormat>Personalizado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El cartel deberá incluir:   Título Autores e instituciones Introducción Desarrollo del caso o metodología Resultados Conclusiones Imágenes, figuras y/o tablas correspondientes Bibliografía en formato Vancouver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Montes</dc:creator>
  <cp:lastModifiedBy>USER</cp:lastModifiedBy>
  <cp:revision>2</cp:revision>
  <dcterms:created xsi:type="dcterms:W3CDTF">2026-06-26T20:13:55Z</dcterms:created>
  <dcterms:modified xsi:type="dcterms:W3CDTF">2026-06-26T20:23:51Z</dcterms:modified>
</cp:coreProperties>
</file>